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298" r:id="rId3"/>
    <p:sldId id="307" r:id="rId4"/>
    <p:sldId id="349" r:id="rId5"/>
    <p:sldId id="351" r:id="rId6"/>
    <p:sldId id="350" r:id="rId7"/>
    <p:sldId id="355" r:id="rId8"/>
    <p:sldId id="358" r:id="rId9"/>
    <p:sldId id="356" r:id="rId10"/>
    <p:sldId id="357" r:id="rId11"/>
    <p:sldId id="372" r:id="rId12"/>
    <p:sldId id="360" r:id="rId13"/>
    <p:sldId id="363" r:id="rId14"/>
    <p:sldId id="362" r:id="rId15"/>
    <p:sldId id="354" r:id="rId16"/>
    <p:sldId id="316" r:id="rId17"/>
    <p:sldId id="317" r:id="rId18"/>
    <p:sldId id="308" r:id="rId19"/>
    <p:sldId id="370" r:id="rId20"/>
    <p:sldId id="312" r:id="rId21"/>
    <p:sldId id="313" r:id="rId22"/>
    <p:sldId id="314" r:id="rId23"/>
    <p:sldId id="364" r:id="rId24"/>
    <p:sldId id="365" r:id="rId25"/>
    <p:sldId id="366" r:id="rId26"/>
    <p:sldId id="319" r:id="rId27"/>
    <p:sldId id="367" r:id="rId28"/>
    <p:sldId id="368" r:id="rId29"/>
    <p:sldId id="369" r:id="rId30"/>
    <p:sldId id="371" r:id="rId31"/>
    <p:sldId id="329" r:id="rId32"/>
  </p:sldIdLst>
  <p:sldSz cx="12192000" cy="6858000"/>
  <p:notesSz cx="6858000" cy="9144000"/>
  <p:embeddedFontLst>
    <p:embeddedFont>
      <p:font typeface="210 앱굴림 B" panose="02020603020101020101" pitchFamily="18" charset="-127"/>
      <p:regular r:id="rId34"/>
    </p:embeddedFont>
    <p:embeddedFont>
      <p:font typeface="210 앱굴림 L" panose="02020603020101020101" pitchFamily="18" charset="-127"/>
      <p:regular r:id="rId35"/>
    </p:embeddedFont>
    <p:embeddedFont>
      <p:font typeface="210 앱굴림 R" panose="02020603020101020101" pitchFamily="18" charset="-127"/>
      <p:regular r:id="rId36"/>
    </p:embeddedFont>
    <p:embeddedFont>
      <p:font typeface="Cambria Math" panose="02040503050406030204" pitchFamily="18" charset="0"/>
      <p:regular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9736AC26-38E8-4E4B-A971-D2EF4A6A55F9}">
          <p14:sldIdLst>
            <p14:sldId id="256"/>
          </p14:sldIdLst>
        </p14:section>
        <p14:section name="C# Programming" id="{3D13CD0A-4193-41C6-8D35-3C256F28099D}">
          <p14:sldIdLst>
            <p14:sldId id="298"/>
            <p14:sldId id="307"/>
            <p14:sldId id="349"/>
            <p14:sldId id="351"/>
            <p14:sldId id="350"/>
            <p14:sldId id="355"/>
            <p14:sldId id="358"/>
            <p14:sldId id="356"/>
            <p14:sldId id="357"/>
            <p14:sldId id="372"/>
            <p14:sldId id="360"/>
            <p14:sldId id="363"/>
            <p14:sldId id="362"/>
            <p14:sldId id="354"/>
            <p14:sldId id="316"/>
            <p14:sldId id="317"/>
            <p14:sldId id="308"/>
            <p14:sldId id="370"/>
            <p14:sldId id="312"/>
            <p14:sldId id="313"/>
            <p14:sldId id="314"/>
            <p14:sldId id="364"/>
            <p14:sldId id="365"/>
            <p14:sldId id="366"/>
            <p14:sldId id="319"/>
            <p14:sldId id="367"/>
            <p14:sldId id="368"/>
            <p14:sldId id="369"/>
            <p14:sldId id="371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EN1" initials="C" lastIdx="1" clrIdx="0">
    <p:extLst>
      <p:ext uri="{19B8F6BF-5375-455C-9EA6-DF929625EA0E}">
        <p15:presenceInfo xmlns:p15="http://schemas.microsoft.com/office/powerpoint/2012/main" userId="CIEN1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7F4A41-3589-4728-BD63-53101A89C559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7B14F-0488-4CDF-B52C-C2146B62A2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9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</a:t>
            </a:r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2019/05/03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766618" y="2475216"/>
            <a:ext cx="106587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CLASS 2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 C# Basic (Part2)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3.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위랑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동일한 선언과 동시에 초기화 방식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jaggedArray2 = new int[][]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1, 3, 5, 7, 9 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0, 2, 4, 6 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   new int[] { 11, 22 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};</a:t>
            </a:r>
          </a:p>
        </p:txBody>
      </p:sp>
    </p:spTree>
    <p:extLst>
      <p:ext uri="{BB962C8B-B14F-4D97-AF65-F5344CB8AC3E}">
        <p14:creationId xmlns:p14="http://schemas.microsoft.com/office/powerpoint/2010/main" val="11424845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의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한계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일반적인 배열의 크기는 정적이다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크기를 예측할 수 없는 경우는 어떻게 할까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현질을 해서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슬롯 추가할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 사람이 얼마나 쓸까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예측할 수 있나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…?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해결책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en-US" altLang="ko-KR" sz="4000" b="1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사용한다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는 크기를 동적으로 조절할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4327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vs 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</a:t>
            </a:r>
            <a:b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일반적인</a:t>
            </a:r>
            <a:r>
              <a:rPr lang="ko-KR" altLang="en-US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배열은 크기를 동적으로 조절할 수 없다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그렇기 때문에 크기가 어느정도 예상 가능해야 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  <a:p>
            <a:r>
              <a:rPr lang="en-US" altLang="ko-KR" sz="4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  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는 원하는 만큼 추가하고 삭제할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는 크기를 미리 안정해도 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529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만드는 방법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저장하기 위한 리스트 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List&lt;int&gt; list = new List&lt;int&gt;();</a:t>
            </a: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값 저장하기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(1);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(2);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(3);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list.Add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(4);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1108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List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안에 몇 개의 요소가 있을까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Count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속성을 이용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안의 모두 지우고 싶으면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Clear()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메소드 이용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해당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index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있는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요소를 삭제하고 싶으면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RemoveAt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(index)</a:t>
            </a:r>
          </a:p>
        </p:txBody>
      </p:sp>
    </p:spTree>
    <p:extLst>
      <p:ext uri="{BB962C8B-B14F-4D97-AF65-F5344CB8AC3E}">
        <p14:creationId xmlns:p14="http://schemas.microsoft.com/office/powerpoint/2010/main" val="30764451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Selection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들어가가 전에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AB313C8A-3065-4741-8E31-1CB13A1CEBFC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복합대입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+= -= *= /=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증감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++ --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논리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&amp;&amp; || 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관계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&gt; &lt; &gt;= &lt;= != ==</a:t>
            </a:r>
          </a:p>
        </p:txBody>
      </p:sp>
    </p:spTree>
    <p:extLst>
      <p:ext uri="{BB962C8B-B14F-4D97-AF65-F5344CB8AC3E}">
        <p14:creationId xmlns:p14="http://schemas.microsoft.com/office/powerpoint/2010/main" val="2302435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복합대입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330037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그냥 단축키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+=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+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-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*=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*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/ x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27462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증감연산자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단축키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+ </a:t>
                </a:r>
                <a14:m>
                  <m:oMath xmlns:m="http://schemas.openxmlformats.org/officeDocument/2006/math">
                    <m:r>
                      <a:rPr lang="ko-KR" altLang="en-US" sz="48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  <a:ea typeface="210 앱굴림 R" panose="02020603020101020101" pitchFamily="18" charset="-127"/>
                      </a:rPr>
                      <m:t>𝜶</m:t>
                    </m:r>
                  </m:oMath>
                </a14:m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algn="ctr"/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실행 후 증가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증가 후 실행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</p:txBody>
          </p:sp>
        </mc:Choice>
        <mc:Fallback xmlns="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  <a:blipFill>
                <a:blip r:embed="rId2"/>
                <a:stretch>
                  <a:fillRect l="-2377" t="-33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5708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논리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42473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&amp;&amp;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AND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||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OR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NOT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연산자 써 보기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밑에꺼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해석 가능한가요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의 배수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== if(!(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number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%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8745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관계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42473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&gt;	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크다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&lt;	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작다</a:t>
            </a:r>
            <a:endParaRPr lang="en-US" altLang="ko-KR" dirty="0">
              <a:solidFill>
                <a:schemeClr val="accent1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&gt;=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크거나 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&lt;=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작거나 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같다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!=	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다르다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9750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780725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C#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4CC9D23F-9B7D-4EEB-811C-1DE303B43930}"/>
              </a:ext>
            </a:extLst>
          </p:cNvPr>
          <p:cNvSpPr txBox="1">
            <a:spLocks/>
          </p:cNvSpPr>
          <p:nvPr/>
        </p:nvSpPr>
        <p:spPr>
          <a:xfrm>
            <a:off x="1247775" y="3429001"/>
            <a:ext cx="9696450" cy="1397462"/>
          </a:xfrm>
          <a:prstGeom prst="rect">
            <a:avLst/>
          </a:prstGeom>
          <a:effectLst>
            <a:reflection blurRad="6350" stA="50000" endA="300" endPos="55500" dist="101600" dir="5400000" sy="-100000" algn="bl" rotWithShape="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>
                <a:solidFill>
                  <a:schemeClr val="accent6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Part 2</a:t>
            </a:r>
            <a:endParaRPr lang="ko-KR" altLang="en-US" sz="4800" dirty="0">
              <a:solidFill>
                <a:schemeClr val="accent6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if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1,2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모두 아니면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4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5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너무 한 눈에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안들어와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ㅠㅠ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024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switch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변수가 해당 숫자일 경우 진입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밑에 케이스들로 이동하면 안되니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default: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변수는 문자형 정수형 </a:t>
            </a:r>
            <a:r>
              <a:rPr lang="ko-KR" altLang="en-US" sz="24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불린형등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다양하게 가능해요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694829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초기식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증감식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실행할 명령어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초기식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초기화를 진행한다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조건을 검사하여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true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면 계속 반복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증감식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변수를 증가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or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감소시킨다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1655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조건이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true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일 동안 반복한다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while(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실행할 명령어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569511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배열이나 리스트의 요소를 반복하는 단순하고 깔끔한 방법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foreach(var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식별자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in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컬렉션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식별자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배열이나 리스트의 각 요소를 하나씩 가져와서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foreach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루프 내의 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블럭을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실행할 때마다 사용된다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5327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점프문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0" y="1690688"/>
            <a:ext cx="12192000" cy="50938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accent1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점프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스킵하다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뛰어들다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algn="ctr"/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break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나가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반복문에서 빠져나간다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continue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계속해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반복문에서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회만 건너뛰고 반복을 계속한다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goto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여기로 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특정 위치로 이동한다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.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99336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32EBAFE-DB4A-46AE-815F-96405287C078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//Array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[100]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에서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어디에 저장되어 있는지 찾고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32; int where;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for(int a = 0; a&lt;100; a++){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if(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[a] == target){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where = 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break;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2987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continue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3C6DC83-F91E-4BF3-9220-D4EE550E1897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//Array 1~100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에서 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만 빼고 더하고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32; int sum=0;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for(int a = 1; a&lt;=100; a++){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if(a == target){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continue;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sum += 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342589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C091EFCB-D956-48EE-9F17-64DAFE8F618C}"/>
              </a:ext>
            </a:extLst>
          </p:cNvPr>
          <p:cNvSpPr txBox="1">
            <a:spLocks/>
          </p:cNvSpPr>
          <p:nvPr/>
        </p:nvSpPr>
        <p:spPr>
          <a:xfrm>
            <a:off x="0" y="1572126"/>
            <a:ext cx="12192000" cy="5285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Target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나오면 메시지를 출력하고 프로그램을 종료하고 싶다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target = 23;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 (int a =0; a&lt;100; a++)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if(a == target)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END_Pgm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Console.WriteLine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(“Current Number: ” + a);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END_Pgm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:</a:t>
            </a:r>
          </a:p>
          <a:p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Console.WriteLine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(“&gt;&gt; Target detected.  \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nEND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Program”);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4418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254" y="25385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Array 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다차원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List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Selection (if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switch,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논리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Loop (for, while, foreach)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Jump (break, continue,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goto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실습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62B88D-D4C6-4719-8860-1FB75F60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04" y="457200"/>
            <a:ext cx="10850592" cy="59436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4800" dirty="0">
                <a:solidFill>
                  <a:schemeClr val="accent2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실습</a:t>
            </a:r>
            <a:endParaRPr lang="en-US" altLang="ko-KR" sz="4800" dirty="0">
              <a:solidFill>
                <a:schemeClr val="accent2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endParaRPr lang="en-US" altLang="ko-KR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Foreach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를 사용해서 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target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을 찾아보자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pPr marL="0" indent="0">
              <a:buNone/>
            </a:pP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	(Input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은 </a:t>
            </a:r>
            <a:r>
              <a:rPr lang="en-US" altLang="ko-KR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ReadLine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()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함수를 써서 받으면 </a:t>
            </a:r>
            <a:r>
              <a:rPr lang="ko-KR" altLang="en-US">
                <a:latin typeface="210 앱굴림 L" panose="02020603020101020101" pitchFamily="18" charset="-127"/>
                <a:ea typeface="210 앱굴림 L" panose="02020603020101020101" pitchFamily="18" charset="-127"/>
              </a:rPr>
              <a:t>된다</a:t>
            </a:r>
            <a:r>
              <a:rPr lang="en-US" altLang="ko-KR">
                <a:latin typeface="210 앱굴림 L" panose="02020603020101020101" pitchFamily="18" charset="-127"/>
                <a:ea typeface="210 앱굴림 L" panose="02020603020101020101" pitchFamily="18" charset="-127"/>
              </a:rPr>
              <a:t>.)</a:t>
            </a:r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91750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62B88D-D4C6-4719-8860-1FB75F601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704" y="457200"/>
            <a:ext cx="10850592" cy="5943600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800" dirty="0"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ko-KR" altLang="en-US" sz="4800" dirty="0">
                <a:solidFill>
                  <a:schemeClr val="accent2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출처</a:t>
            </a:r>
            <a:endParaRPr lang="en-US" altLang="ko-KR" sz="4800" dirty="0">
              <a:solidFill>
                <a:schemeClr val="accent2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endParaRPr lang="en-US" altLang="ko-KR" dirty="0"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  <a:p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마이크로소프트 공식 문서</a:t>
            </a:r>
          </a:p>
        </p:txBody>
      </p:sp>
    </p:spTree>
    <p:extLst>
      <p:ext uri="{BB962C8B-B14F-4D97-AF65-F5344CB8AC3E}">
        <p14:creationId xmlns:p14="http://schemas.microsoft.com/office/powerpoint/2010/main" val="2563179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Array - 1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87F03E6E-FB5A-490F-B58B-2BC4C91D2449}"/>
              </a:ext>
            </a:extLst>
          </p:cNvPr>
          <p:cNvSpPr txBox="1">
            <a:spLocks/>
          </p:cNvSpPr>
          <p:nvPr/>
        </p:nvSpPr>
        <p:spPr>
          <a:xfrm>
            <a:off x="116114" y="1441402"/>
            <a:ext cx="11138278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int[] myArray1 = new int[5];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myArray1[1] = 1;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int[] array1 = new int[] { 1, 3, 5, 7, 9 };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string[] myArray2 = new string[5];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string[] weekDays2 = 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 "Sun", "Mon", "Tue", "Wed", "Thu", "Fri", "Sat"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624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Multi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다차원 배열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0CEEA9EA-6A4D-4B77-9EC0-733F95EC014F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int[,] array = new int[4, 2];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int[,] array2D =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new int[,] { { 1, 2 }, { 3, 4 }, { 5, 6 }, { 7, 8 }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 ,] array1 = new int[4, 2, 3];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int[, ,] array3D =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new int[,,] { { { 1, 2, 3 }, { 4, 5, 6 } }, { { 7, 8, 9 }, { 10, 11, 12 } } };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5122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Array(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가변배열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738792" y="1441402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가변배열이란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길이가 가변 가능한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배열의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배열이라고도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배열을 만들기 위해서는 어떻게 할까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5908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455879" cy="1325563"/>
          </a:xfrm>
        </p:spPr>
        <p:txBody>
          <a:bodyPr>
            <a:normAutofit fontScale="90000"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Array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만들기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3x3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배열의 선언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int[3];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int[3];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int[3];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252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388056" cy="1325563"/>
          </a:xfrm>
        </p:spPr>
        <p:txBody>
          <a:bodyPr>
            <a:normAutofit fontScale="90000"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 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길이를 바꿀 수 있다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차원마다 길이를 바꿀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가변 배열의 선언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int[5];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int[4];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int[2];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225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C3E0E2C3-480F-445A-8C1F-380B9328A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 Array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9CC1C7CE-3E2C-43E5-A2B8-A1E7A4192B53}"/>
              </a:ext>
            </a:extLst>
          </p:cNvPr>
          <p:cNvSpPr txBox="1">
            <a:spLocks/>
          </p:cNvSpPr>
          <p:nvPr/>
        </p:nvSpPr>
        <p:spPr>
          <a:xfrm>
            <a:off x="0" y="1441402"/>
            <a:ext cx="121920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선언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및 초기화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int[][]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new int[3][];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 = new int[] { 1, 3, 5, 7, 9 };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 = new int[] { 0, 2, 4, 6 };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jaggedArray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 = new int[] { 11, 22 };</a:t>
            </a:r>
          </a:p>
        </p:txBody>
      </p:sp>
    </p:spTree>
    <p:extLst>
      <p:ext uri="{BB962C8B-B14F-4D97-AF65-F5344CB8AC3E}">
        <p14:creationId xmlns:p14="http://schemas.microsoft.com/office/powerpoint/2010/main" val="2337103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2956</TotalTime>
  <Words>879</Words>
  <Application>Microsoft Office PowerPoint</Application>
  <PresentationFormat>와이드스크린</PresentationFormat>
  <Paragraphs>227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9" baseType="lpstr">
      <vt:lpstr>210 앱굴림 L</vt:lpstr>
      <vt:lpstr>Arial</vt:lpstr>
      <vt:lpstr>Wingdings</vt:lpstr>
      <vt:lpstr>210 앱굴림 B</vt:lpstr>
      <vt:lpstr>210 앱굴림 R</vt:lpstr>
      <vt:lpstr>Cambria Math</vt:lpstr>
      <vt:lpstr>맑은 고딕</vt:lpstr>
      <vt:lpstr>Office 테마</vt:lpstr>
      <vt:lpstr>C# 교실</vt:lpstr>
      <vt:lpstr>C# Programming</vt:lpstr>
      <vt:lpstr>오늘 할 것</vt:lpstr>
      <vt:lpstr>Array - 1차원 배열</vt:lpstr>
      <vt:lpstr>Multi Array - 다차원 배열</vt:lpstr>
      <vt:lpstr>Jagged Array(가변배열) </vt:lpstr>
      <vt:lpstr>Jagged Array로 3x3 Array 만들기</vt:lpstr>
      <vt:lpstr>Jagged Array - 길이를 바꿀 수 있다!</vt:lpstr>
      <vt:lpstr>Jagged Array </vt:lpstr>
      <vt:lpstr>Jagged Array</vt:lpstr>
      <vt:lpstr>Array의 한계</vt:lpstr>
      <vt:lpstr>Array vs List</vt:lpstr>
      <vt:lpstr>List</vt:lpstr>
      <vt:lpstr>List</vt:lpstr>
      <vt:lpstr>Selection을 들어가가 전에</vt:lpstr>
      <vt:lpstr>복합대입 연산자</vt:lpstr>
      <vt:lpstr>증감연산자</vt:lpstr>
      <vt:lpstr>논리 연산자</vt:lpstr>
      <vt:lpstr>관계 연산자</vt:lpstr>
      <vt:lpstr>조건문 - if</vt:lpstr>
      <vt:lpstr>조건문 - switch~case</vt:lpstr>
      <vt:lpstr>조건문 - switch~case</vt:lpstr>
      <vt:lpstr>Loop - for</vt:lpstr>
      <vt:lpstr>Loop - while</vt:lpstr>
      <vt:lpstr>Loop - foreach</vt:lpstr>
      <vt:lpstr>점프문</vt:lpstr>
      <vt:lpstr>Jump - break</vt:lpstr>
      <vt:lpstr>Jump - continue</vt:lpstr>
      <vt:lpstr>Jump - goto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1735</cp:revision>
  <dcterms:created xsi:type="dcterms:W3CDTF">2019-03-22T01:10:12Z</dcterms:created>
  <dcterms:modified xsi:type="dcterms:W3CDTF">2019-05-05T11:18:16Z</dcterms:modified>
</cp:coreProperties>
</file>

<file path=docProps/thumbnail.jpeg>
</file>